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2"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5" d="100"/>
          <a:sy n="65" d="100"/>
        </p:scale>
        <p:origin x="102" y="2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jpeg>
</file>

<file path=ppt/media/image5.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58271D-B493-4E89-83BE-56C78F2F3CFE}" type="datetimeFigureOut">
              <a:rPr lang="en-US" smtClean="0"/>
              <a:t>2023-02-26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4202568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58271D-B493-4E89-83BE-56C78F2F3CFE}" type="datetimeFigureOut">
              <a:rPr lang="en-US" smtClean="0"/>
              <a:t>2023-02-26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220933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58271D-B493-4E89-83BE-56C78F2F3CFE}" type="datetimeFigureOut">
              <a:rPr lang="en-US" smtClean="0"/>
              <a:t>2023-02-26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8005160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58271D-B493-4E89-83BE-56C78F2F3CFE}" type="datetimeFigureOut">
              <a:rPr lang="en-US" smtClean="0"/>
              <a:t>2023-02-26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FEBA1A83-204F-4683-BA41-F29ED8F5A5D2}"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7865219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58271D-B493-4E89-83BE-56C78F2F3CFE}" type="datetimeFigureOut">
              <a:rPr lang="en-US" smtClean="0"/>
              <a:t>2023-02-26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38887127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58271D-B493-4E89-83BE-56C78F2F3CFE}" type="datetimeFigureOut">
              <a:rPr lang="en-US" smtClean="0"/>
              <a:t>2023-02-26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23885459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58271D-B493-4E89-83BE-56C78F2F3CFE}" type="datetimeFigureOut">
              <a:rPr lang="en-US" smtClean="0"/>
              <a:t>2023-02-26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1477329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58271D-B493-4E89-83BE-56C78F2F3CFE}" type="datetimeFigureOut">
              <a:rPr lang="en-US" smtClean="0"/>
              <a:t>2023-02-26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22163357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AD58271D-B493-4E89-83BE-56C78F2F3CFE}" type="datetimeFigureOut">
              <a:rPr lang="en-US" smtClean="0"/>
              <a:t>2023-02-26</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FEBA1A83-204F-4683-BA41-F29ED8F5A5D2}" type="slidenum">
              <a:rPr lang="en-US" smtClean="0"/>
              <a:t>‹#›</a:t>
            </a:fld>
            <a:endParaRPr lang="en-US"/>
          </a:p>
        </p:txBody>
      </p:sp>
    </p:spTree>
    <p:extLst>
      <p:ext uri="{BB962C8B-B14F-4D97-AF65-F5344CB8AC3E}">
        <p14:creationId xmlns:p14="http://schemas.microsoft.com/office/powerpoint/2010/main" val="1918542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58271D-B493-4E89-83BE-56C78F2F3CFE}" type="datetimeFigureOut">
              <a:rPr lang="en-US" smtClean="0"/>
              <a:t>2023-02-26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428877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58271D-B493-4E89-83BE-56C78F2F3CFE}" type="datetimeFigureOut">
              <a:rPr lang="en-US" smtClean="0"/>
              <a:t>2023-02-26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3566212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58271D-B493-4E89-83BE-56C78F2F3CFE}" type="datetimeFigureOut">
              <a:rPr lang="en-US" smtClean="0"/>
              <a:t>2023-02-26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1133641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58271D-B493-4E89-83BE-56C78F2F3CFE}" type="datetimeFigureOut">
              <a:rPr lang="en-US" smtClean="0"/>
              <a:t>2023-02-26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4068091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58271D-B493-4E89-83BE-56C78F2F3CFE}" type="datetimeFigureOut">
              <a:rPr lang="en-US" smtClean="0"/>
              <a:t>2023-02-26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3784213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AD58271D-B493-4E89-83BE-56C78F2F3CFE}" type="datetimeFigureOut">
              <a:rPr lang="en-US" smtClean="0"/>
              <a:t>2023-02-26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619889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58271D-B493-4E89-83BE-56C78F2F3CFE}" type="datetimeFigureOut">
              <a:rPr lang="en-US" smtClean="0"/>
              <a:t>2023-02-26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2640510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58271D-B493-4E89-83BE-56C78F2F3CFE}" type="datetimeFigureOut">
              <a:rPr lang="en-US" smtClean="0"/>
              <a:t>2023-02-26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BA1A83-204F-4683-BA41-F29ED8F5A5D2}" type="slidenum">
              <a:rPr lang="en-US" smtClean="0"/>
              <a:t>‹#›</a:t>
            </a:fld>
            <a:endParaRPr lang="en-US"/>
          </a:p>
        </p:txBody>
      </p:sp>
    </p:spTree>
    <p:extLst>
      <p:ext uri="{BB962C8B-B14F-4D97-AF65-F5344CB8AC3E}">
        <p14:creationId xmlns:p14="http://schemas.microsoft.com/office/powerpoint/2010/main" val="40730133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D58271D-B493-4E89-83BE-56C78F2F3CFE}" type="datetimeFigureOut">
              <a:rPr lang="en-US" smtClean="0"/>
              <a:t>2023-02-26</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FEBA1A83-204F-4683-BA41-F29ED8F5A5D2}" type="slidenum">
              <a:rPr lang="en-US" smtClean="0"/>
              <a:t>‹#›</a:t>
            </a:fld>
            <a:endParaRPr lang="en-US"/>
          </a:p>
        </p:txBody>
      </p:sp>
    </p:spTree>
    <p:extLst>
      <p:ext uri="{BB962C8B-B14F-4D97-AF65-F5344CB8AC3E}">
        <p14:creationId xmlns:p14="http://schemas.microsoft.com/office/powerpoint/2010/main" val="99777536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5C18694-F55B-41C0-ABF3-C1D971F99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E3E46CA8-7278-4BA3-AACE-235B5B3B53E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FAC45DE-98BC-9296-0694-7FB667B9C44C}"/>
              </a:ext>
            </a:extLst>
          </p:cNvPr>
          <p:cNvSpPr>
            <a:spLocks noGrp="1"/>
          </p:cNvSpPr>
          <p:nvPr>
            <p:ph type="ctrTitle"/>
          </p:nvPr>
        </p:nvSpPr>
        <p:spPr>
          <a:xfrm>
            <a:off x="643467" y="643467"/>
            <a:ext cx="10905066" cy="3251878"/>
          </a:xfrm>
          <a:effectLst>
            <a:outerShdw blurRad="88900" dist="38100" dir="2700000" algn="tl" rotWithShape="0">
              <a:prstClr val="black">
                <a:alpha val="30000"/>
              </a:prstClr>
            </a:outerShdw>
          </a:effectLst>
        </p:spPr>
        <p:txBody>
          <a:bodyPr>
            <a:normAutofit/>
          </a:bodyPr>
          <a:lstStyle/>
          <a:p>
            <a:pPr algn="ctr"/>
            <a:r>
              <a:rPr lang="en-US" sz="7200" b="0" i="0">
                <a:effectLst/>
                <a:latin typeface="Söhne"/>
              </a:rPr>
              <a:t>Internet of Things</a:t>
            </a:r>
            <a:endParaRPr lang="en-US" sz="7200"/>
          </a:p>
        </p:txBody>
      </p:sp>
      <p:sp>
        <p:nvSpPr>
          <p:cNvPr id="3" name="Subtitle 2">
            <a:extLst>
              <a:ext uri="{FF2B5EF4-FFF2-40B4-BE49-F238E27FC236}">
                <a16:creationId xmlns:a16="http://schemas.microsoft.com/office/drawing/2014/main" id="{BC811E75-7B42-5804-1DE9-2578B2145197}"/>
              </a:ext>
            </a:extLst>
          </p:cNvPr>
          <p:cNvSpPr>
            <a:spLocks noGrp="1"/>
          </p:cNvSpPr>
          <p:nvPr>
            <p:ph type="subTitle" idx="1"/>
          </p:nvPr>
        </p:nvSpPr>
        <p:spPr>
          <a:xfrm>
            <a:off x="2023933" y="4233672"/>
            <a:ext cx="8144134" cy="1145829"/>
          </a:xfrm>
          <a:effectLst>
            <a:outerShdw blurRad="88900" dist="38100" dir="2700000" algn="tl" rotWithShape="0">
              <a:prstClr val="black">
                <a:alpha val="30000"/>
              </a:prstClr>
            </a:outerShdw>
          </a:effectLst>
        </p:spPr>
        <p:txBody>
          <a:bodyPr>
            <a:normAutofit/>
          </a:bodyPr>
          <a:lstStyle/>
          <a:p>
            <a:pPr algn="ctr"/>
            <a:r>
              <a:rPr lang="en-US" sz="1600"/>
              <a:t>M.A Kushan Dhananjaya</a:t>
            </a:r>
          </a:p>
        </p:txBody>
      </p:sp>
    </p:spTree>
    <p:extLst>
      <p:ext uri="{BB962C8B-B14F-4D97-AF65-F5344CB8AC3E}">
        <p14:creationId xmlns:p14="http://schemas.microsoft.com/office/powerpoint/2010/main" val="3098176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7A865E47-4365-4F21-B8EA-13B2C12BC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32" name="Rectangle 9">
              <a:extLst>
                <a:ext uri="{FF2B5EF4-FFF2-40B4-BE49-F238E27FC236}">
                  <a16:creationId xmlns:a16="http://schemas.microsoft.com/office/drawing/2014/main" id="{0CE24988-BB27-40E5-A961-9FA7ED0DB9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80BDE80E-ADE0-4E16-8F80-306A15F4D3F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3" name="Content Placeholder 2">
            <a:extLst>
              <a:ext uri="{FF2B5EF4-FFF2-40B4-BE49-F238E27FC236}">
                <a16:creationId xmlns:a16="http://schemas.microsoft.com/office/drawing/2014/main" id="{83557138-C703-5410-C9EC-430FA161F716}"/>
              </a:ext>
            </a:extLst>
          </p:cNvPr>
          <p:cNvSpPr>
            <a:spLocks noGrp="1"/>
          </p:cNvSpPr>
          <p:nvPr>
            <p:ph idx="1"/>
          </p:nvPr>
        </p:nvSpPr>
        <p:spPr>
          <a:xfrm>
            <a:off x="680322" y="2336873"/>
            <a:ext cx="5041628" cy="3599316"/>
          </a:xfrm>
        </p:spPr>
        <p:txBody>
          <a:bodyPr>
            <a:normAutofit/>
          </a:bodyPr>
          <a:lstStyle/>
          <a:p>
            <a:r>
              <a:rPr lang="en-US" sz="2000" b="0" i="0">
                <a:effectLst/>
                <a:latin typeface="Söhne"/>
              </a:rPr>
              <a:t>IoT stands for "Internet of Things." It refers to the interconnection of physical devices, vehicles, buildings, and other objects that are embedded with sensors, software, and network connectivity, allowing them to collect and exchange data. These devices are connected to the internet and can communicate with each other, enabling them to operate autonomously or be remotely controlled.</a:t>
            </a:r>
            <a:endParaRPr lang="en-US" sz="2000"/>
          </a:p>
        </p:txBody>
      </p:sp>
      <p:pic>
        <p:nvPicPr>
          <p:cNvPr id="5" name="Picture 4" descr="CPU with binary numbers and blueprint">
            <a:extLst>
              <a:ext uri="{FF2B5EF4-FFF2-40B4-BE49-F238E27FC236}">
                <a16:creationId xmlns:a16="http://schemas.microsoft.com/office/drawing/2014/main" id="{8D3F2598-FA7A-37D5-D150-66033C707492}"/>
              </a:ext>
            </a:extLst>
          </p:cNvPr>
          <p:cNvPicPr>
            <a:picLocks noChangeAspect="1"/>
          </p:cNvPicPr>
          <p:nvPr/>
        </p:nvPicPr>
        <p:blipFill rotWithShape="1">
          <a:blip r:embed="rId3"/>
          <a:srcRect l="27958" r="22055" b="-2"/>
          <a:stretch/>
        </p:blipFill>
        <p:spPr>
          <a:xfrm>
            <a:off x="6096000" y="10"/>
            <a:ext cx="6092823" cy="6856310"/>
          </a:xfrm>
          <a:prstGeom prst="rect">
            <a:avLst/>
          </a:prstGeom>
          <a:ln>
            <a:noFill/>
          </a:ln>
          <a:effectLst/>
        </p:spPr>
      </p:pic>
      <p:sp>
        <p:nvSpPr>
          <p:cNvPr id="13" name="Rectangle 12">
            <a:extLst>
              <a:ext uri="{FF2B5EF4-FFF2-40B4-BE49-F238E27FC236}">
                <a16:creationId xmlns:a16="http://schemas.microsoft.com/office/drawing/2014/main" id="{13BC1C09-8FD1-4619-B317-E9EED5E55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99753"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1B560AC-2797-D280-AA3E-D6D8EC9E5BDE}"/>
              </a:ext>
            </a:extLst>
          </p:cNvPr>
          <p:cNvSpPr>
            <a:spLocks noGrp="1"/>
          </p:cNvSpPr>
          <p:nvPr>
            <p:ph type="title"/>
          </p:nvPr>
        </p:nvSpPr>
        <p:spPr>
          <a:xfrm>
            <a:off x="680321" y="753228"/>
            <a:ext cx="5041629" cy="1080938"/>
          </a:xfrm>
        </p:spPr>
        <p:txBody>
          <a:bodyPr>
            <a:normAutofit/>
          </a:bodyPr>
          <a:lstStyle/>
          <a:p>
            <a:r>
              <a:rPr lang="en-US"/>
              <a:t>What is IOT</a:t>
            </a:r>
            <a:endParaRPr lang="en-US" dirty="0"/>
          </a:p>
        </p:txBody>
      </p:sp>
      <p:pic>
        <p:nvPicPr>
          <p:cNvPr id="15" name="Picture 14">
            <a:extLst>
              <a:ext uri="{FF2B5EF4-FFF2-40B4-BE49-F238E27FC236}">
                <a16:creationId xmlns:a16="http://schemas.microsoft.com/office/drawing/2014/main" id="{D3143E80-C928-46DB-9299-0BD06348A9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6492240" cy="261714"/>
          </a:xfrm>
          <a:prstGeom prst="rect">
            <a:avLst/>
          </a:prstGeom>
        </p:spPr>
      </p:pic>
    </p:spTree>
    <p:extLst>
      <p:ext uri="{BB962C8B-B14F-4D97-AF65-F5344CB8AC3E}">
        <p14:creationId xmlns:p14="http://schemas.microsoft.com/office/powerpoint/2010/main" val="6668126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586246-A294-4E29-BB64-3EEEE0470E1A}"/>
              </a:ext>
            </a:extLst>
          </p:cNvPr>
          <p:cNvSpPr>
            <a:spLocks noGrp="1"/>
          </p:cNvSpPr>
          <p:nvPr>
            <p:ph type="title"/>
          </p:nvPr>
        </p:nvSpPr>
        <p:spPr/>
        <p:txBody>
          <a:bodyPr/>
          <a:lstStyle/>
          <a:p>
            <a:r>
              <a:rPr lang="en-US" dirty="0"/>
              <a:t>Uses of IOT</a:t>
            </a:r>
          </a:p>
        </p:txBody>
      </p:sp>
      <p:sp>
        <p:nvSpPr>
          <p:cNvPr id="5" name="Content Placeholder 4">
            <a:extLst>
              <a:ext uri="{FF2B5EF4-FFF2-40B4-BE49-F238E27FC236}">
                <a16:creationId xmlns:a16="http://schemas.microsoft.com/office/drawing/2014/main" id="{CAE73214-479F-F632-3768-CF4BFF6928BB}"/>
              </a:ext>
            </a:extLst>
          </p:cNvPr>
          <p:cNvSpPr>
            <a:spLocks noGrp="1"/>
          </p:cNvSpPr>
          <p:nvPr>
            <p:ph sz="half" idx="1"/>
          </p:nvPr>
        </p:nvSpPr>
        <p:spPr>
          <a:xfrm>
            <a:off x="680320" y="2336872"/>
            <a:ext cx="4698358" cy="3891649"/>
          </a:xfrm>
        </p:spPr>
        <p:txBody>
          <a:bodyPr>
            <a:normAutofit lnSpcReduction="10000"/>
          </a:bodyPr>
          <a:lstStyle/>
          <a:p>
            <a:pPr marL="0" indent="0">
              <a:buNone/>
            </a:pPr>
            <a:r>
              <a:rPr lang="en-US" b="1" i="0" u="sng" dirty="0">
                <a:solidFill>
                  <a:srgbClr val="D1D5DB"/>
                </a:solidFill>
                <a:effectLst/>
                <a:latin typeface="Söhne"/>
              </a:rPr>
              <a:t>Healthcare</a:t>
            </a:r>
          </a:p>
          <a:p>
            <a:pPr marL="0" indent="0">
              <a:buNone/>
            </a:pPr>
            <a:r>
              <a:rPr lang="en-US" b="0" i="0" dirty="0">
                <a:solidFill>
                  <a:srgbClr val="D1D5DB"/>
                </a:solidFill>
                <a:effectLst/>
                <a:latin typeface="Söhne"/>
              </a:rPr>
              <a:t>IoT sensors can monitor patients' health and vital signs remotely, reducing the need for in-person appointments and allowing doctors to provide more personalized care. IoT devices can also help patients manage chronic conditions by reminding them to take their medication, tracking their activity levels, and sending alerts if something seems wrong.</a:t>
            </a:r>
          </a:p>
          <a:p>
            <a:endParaRPr lang="en-US" dirty="0"/>
          </a:p>
        </p:txBody>
      </p:sp>
      <p:sp>
        <p:nvSpPr>
          <p:cNvPr id="6" name="Content Placeholder 5">
            <a:extLst>
              <a:ext uri="{FF2B5EF4-FFF2-40B4-BE49-F238E27FC236}">
                <a16:creationId xmlns:a16="http://schemas.microsoft.com/office/drawing/2014/main" id="{1A975FB8-89A8-79F8-10E9-C86D74F5FC9F}"/>
              </a:ext>
            </a:extLst>
          </p:cNvPr>
          <p:cNvSpPr>
            <a:spLocks noGrp="1"/>
          </p:cNvSpPr>
          <p:nvPr>
            <p:ph sz="half" idx="2"/>
          </p:nvPr>
        </p:nvSpPr>
        <p:spPr>
          <a:xfrm>
            <a:off x="5594123" y="2336872"/>
            <a:ext cx="4700058" cy="3767899"/>
          </a:xfrm>
        </p:spPr>
        <p:txBody>
          <a:bodyPr>
            <a:normAutofit lnSpcReduction="10000"/>
          </a:bodyPr>
          <a:lstStyle/>
          <a:p>
            <a:pPr marL="0" indent="0">
              <a:buNone/>
            </a:pPr>
            <a:r>
              <a:rPr lang="en-US" b="1" u="sng" dirty="0">
                <a:solidFill>
                  <a:srgbClr val="D1D5DB"/>
                </a:solidFill>
                <a:effectLst/>
                <a:latin typeface="Söhne"/>
              </a:rPr>
              <a:t>Transportation</a:t>
            </a:r>
          </a:p>
          <a:p>
            <a:pPr marL="0" indent="0">
              <a:buNone/>
            </a:pPr>
            <a:r>
              <a:rPr lang="en-US" b="0" i="0" dirty="0">
                <a:solidFill>
                  <a:srgbClr val="D1D5DB"/>
                </a:solidFill>
                <a:effectLst/>
                <a:latin typeface="Söhne"/>
              </a:rPr>
              <a:t>IoT sensors can be used to track the location and condition of goods in transit, providing real-time updates on their status and helping companies optimize their supply chain. IoT can also be used to improve road safety by monitoring traffic patterns, predicting accidents, and alerting drivers to potential hazards.</a:t>
            </a:r>
          </a:p>
          <a:p>
            <a:endParaRPr lang="en-US" dirty="0"/>
          </a:p>
        </p:txBody>
      </p:sp>
    </p:spTree>
    <p:extLst>
      <p:ext uri="{BB962C8B-B14F-4D97-AF65-F5344CB8AC3E}">
        <p14:creationId xmlns:p14="http://schemas.microsoft.com/office/powerpoint/2010/main" val="13990045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DD91313-3758-067B-7B21-CB8C86C0D99F}"/>
              </a:ext>
            </a:extLst>
          </p:cNvPr>
          <p:cNvSpPr>
            <a:spLocks noGrp="1"/>
          </p:cNvSpPr>
          <p:nvPr>
            <p:ph type="title"/>
          </p:nvPr>
        </p:nvSpPr>
        <p:spPr/>
        <p:txBody>
          <a:bodyPr/>
          <a:lstStyle/>
          <a:p>
            <a:r>
              <a:rPr lang="en-US" dirty="0"/>
              <a:t>Uses of IOT</a:t>
            </a:r>
          </a:p>
        </p:txBody>
      </p:sp>
      <p:sp>
        <p:nvSpPr>
          <p:cNvPr id="11" name="Text Placeholder 10">
            <a:extLst>
              <a:ext uri="{FF2B5EF4-FFF2-40B4-BE49-F238E27FC236}">
                <a16:creationId xmlns:a16="http://schemas.microsoft.com/office/drawing/2014/main" id="{C78FD4C0-F521-AD4F-BCC0-8A195FDD960D}"/>
              </a:ext>
            </a:extLst>
          </p:cNvPr>
          <p:cNvSpPr>
            <a:spLocks noGrp="1"/>
          </p:cNvSpPr>
          <p:nvPr>
            <p:ph type="body" idx="1"/>
          </p:nvPr>
        </p:nvSpPr>
        <p:spPr/>
        <p:txBody>
          <a:bodyPr/>
          <a:lstStyle/>
          <a:p>
            <a:r>
              <a:rPr lang="en-US" b="1" i="0" u="sng" dirty="0">
                <a:solidFill>
                  <a:srgbClr val="D1D5DB"/>
                </a:solidFill>
                <a:effectLst/>
                <a:latin typeface="Söhne"/>
              </a:rPr>
              <a:t>Manufacturing</a:t>
            </a:r>
            <a:endParaRPr lang="en-US" b="1" u="sng" dirty="0"/>
          </a:p>
        </p:txBody>
      </p:sp>
      <p:sp>
        <p:nvSpPr>
          <p:cNvPr id="14" name="Text Placeholder 13">
            <a:extLst>
              <a:ext uri="{FF2B5EF4-FFF2-40B4-BE49-F238E27FC236}">
                <a16:creationId xmlns:a16="http://schemas.microsoft.com/office/drawing/2014/main" id="{E4CD1957-88C0-0161-A996-A3336E407161}"/>
              </a:ext>
            </a:extLst>
          </p:cNvPr>
          <p:cNvSpPr>
            <a:spLocks noGrp="1"/>
          </p:cNvSpPr>
          <p:nvPr>
            <p:ph type="body" sz="half" idx="15"/>
          </p:nvPr>
        </p:nvSpPr>
        <p:spPr>
          <a:xfrm>
            <a:off x="680322" y="3022673"/>
            <a:ext cx="3049702" cy="3338370"/>
          </a:xfrm>
        </p:spPr>
        <p:txBody>
          <a:bodyPr>
            <a:noAutofit/>
          </a:bodyPr>
          <a:lstStyle/>
          <a:p>
            <a:r>
              <a:rPr lang="en-US" sz="2000" b="0" i="0" dirty="0">
                <a:solidFill>
                  <a:srgbClr val="D1D5DB"/>
                </a:solidFill>
                <a:effectLst/>
                <a:latin typeface="Söhne"/>
              </a:rPr>
              <a:t>IoT devices can be used to monitor equipment and processes in real-time, allowing companies to identify and address issues before they become major problems. IoT can also be used to track inventory levels, improve production efficiency, and reduce downtime</a:t>
            </a:r>
            <a:endParaRPr lang="en-US" sz="2000" dirty="0"/>
          </a:p>
        </p:txBody>
      </p:sp>
      <p:sp>
        <p:nvSpPr>
          <p:cNvPr id="12" name="Text Placeholder 11">
            <a:extLst>
              <a:ext uri="{FF2B5EF4-FFF2-40B4-BE49-F238E27FC236}">
                <a16:creationId xmlns:a16="http://schemas.microsoft.com/office/drawing/2014/main" id="{82F55FFA-630F-D189-8653-EE36EDF37D8D}"/>
              </a:ext>
            </a:extLst>
          </p:cNvPr>
          <p:cNvSpPr>
            <a:spLocks noGrp="1"/>
          </p:cNvSpPr>
          <p:nvPr>
            <p:ph type="body" sz="quarter" idx="3"/>
          </p:nvPr>
        </p:nvSpPr>
        <p:spPr/>
        <p:txBody>
          <a:bodyPr/>
          <a:lstStyle/>
          <a:p>
            <a:r>
              <a:rPr lang="en-US" b="1" i="0" u="sng" dirty="0">
                <a:solidFill>
                  <a:srgbClr val="D1D5DB"/>
                </a:solidFill>
                <a:effectLst/>
                <a:latin typeface="Söhne"/>
              </a:rPr>
              <a:t>Agriculture</a:t>
            </a:r>
            <a:endParaRPr lang="en-US" b="1" u="sng" dirty="0"/>
          </a:p>
        </p:txBody>
      </p:sp>
      <p:sp>
        <p:nvSpPr>
          <p:cNvPr id="15" name="Text Placeholder 14">
            <a:extLst>
              <a:ext uri="{FF2B5EF4-FFF2-40B4-BE49-F238E27FC236}">
                <a16:creationId xmlns:a16="http://schemas.microsoft.com/office/drawing/2014/main" id="{FF08E907-42ED-CC9E-D540-24B543EE0344}"/>
              </a:ext>
            </a:extLst>
          </p:cNvPr>
          <p:cNvSpPr>
            <a:spLocks noGrp="1"/>
          </p:cNvSpPr>
          <p:nvPr>
            <p:ph type="body" sz="half" idx="16"/>
          </p:nvPr>
        </p:nvSpPr>
        <p:spPr>
          <a:xfrm>
            <a:off x="3945470" y="3022673"/>
            <a:ext cx="3063240" cy="3338370"/>
          </a:xfrm>
        </p:spPr>
        <p:txBody>
          <a:bodyPr>
            <a:normAutofit lnSpcReduction="10000"/>
          </a:bodyPr>
          <a:lstStyle/>
          <a:p>
            <a:r>
              <a:rPr lang="en-US" sz="2000" b="0" i="0" dirty="0">
                <a:solidFill>
                  <a:srgbClr val="D1D5DB"/>
                </a:solidFill>
                <a:effectLst/>
                <a:latin typeface="Söhne"/>
              </a:rPr>
              <a:t>IoT sensors can monitor soil moisture levels, crop growth, and weather conditions, helping farmers optimize their irrigation, fertilization, and harvesting. IoT can also be used to track livestock and monitor their health, reducing the risk of disease and improving the quality of meat and dairy products</a:t>
            </a:r>
            <a:endParaRPr lang="en-US" sz="2000" dirty="0"/>
          </a:p>
        </p:txBody>
      </p:sp>
      <p:sp>
        <p:nvSpPr>
          <p:cNvPr id="13" name="Text Placeholder 12">
            <a:extLst>
              <a:ext uri="{FF2B5EF4-FFF2-40B4-BE49-F238E27FC236}">
                <a16:creationId xmlns:a16="http://schemas.microsoft.com/office/drawing/2014/main" id="{C43DDB12-F251-A186-4DC9-6CD56A7F4080}"/>
              </a:ext>
            </a:extLst>
          </p:cNvPr>
          <p:cNvSpPr>
            <a:spLocks noGrp="1"/>
          </p:cNvSpPr>
          <p:nvPr>
            <p:ph type="body" sz="quarter" idx="13"/>
          </p:nvPr>
        </p:nvSpPr>
        <p:spPr/>
        <p:txBody>
          <a:bodyPr/>
          <a:lstStyle/>
          <a:p>
            <a:r>
              <a:rPr lang="en-US" b="1" i="0" u="sng" dirty="0">
                <a:solidFill>
                  <a:srgbClr val="D1D5DB"/>
                </a:solidFill>
                <a:effectLst/>
                <a:latin typeface="Söhne"/>
              </a:rPr>
              <a:t>Smart Homes</a:t>
            </a:r>
            <a:endParaRPr lang="en-US" b="1" u="sng" dirty="0"/>
          </a:p>
        </p:txBody>
      </p:sp>
      <p:sp>
        <p:nvSpPr>
          <p:cNvPr id="16" name="Text Placeholder 15">
            <a:extLst>
              <a:ext uri="{FF2B5EF4-FFF2-40B4-BE49-F238E27FC236}">
                <a16:creationId xmlns:a16="http://schemas.microsoft.com/office/drawing/2014/main" id="{3415643F-62DF-8FB7-420F-7DA8C8782078}"/>
              </a:ext>
            </a:extLst>
          </p:cNvPr>
          <p:cNvSpPr>
            <a:spLocks noGrp="1"/>
          </p:cNvSpPr>
          <p:nvPr>
            <p:ph type="body" sz="half" idx="17"/>
          </p:nvPr>
        </p:nvSpPr>
        <p:spPr>
          <a:xfrm>
            <a:off x="7224156" y="3022673"/>
            <a:ext cx="3070025" cy="3338370"/>
          </a:xfrm>
        </p:spPr>
        <p:txBody>
          <a:bodyPr>
            <a:normAutofit/>
          </a:bodyPr>
          <a:lstStyle/>
          <a:p>
            <a:r>
              <a:rPr lang="en-US" sz="2000" b="0" i="0" dirty="0">
                <a:solidFill>
                  <a:srgbClr val="D1D5DB"/>
                </a:solidFill>
                <a:effectLst/>
                <a:latin typeface="Söhne"/>
              </a:rPr>
              <a:t>IoT devices can be used to control home appliances, lighting, and temperature, making it easier for homeowners to save energy and automate their daily routines. IoT can also be used to improve home security by providing real-time alerts and remote monitoring</a:t>
            </a:r>
            <a:endParaRPr lang="en-US" sz="2000" dirty="0"/>
          </a:p>
        </p:txBody>
      </p:sp>
    </p:spTree>
    <p:extLst>
      <p:ext uri="{BB962C8B-B14F-4D97-AF65-F5344CB8AC3E}">
        <p14:creationId xmlns:p14="http://schemas.microsoft.com/office/powerpoint/2010/main" val="16825665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23" name="Rectangle 22">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a:extLst>
              <a:ext uri="{FF2B5EF4-FFF2-40B4-BE49-F238E27FC236}">
                <a16:creationId xmlns:a16="http://schemas.microsoft.com/office/drawing/2014/main" id="{4074D701-97E9-9E59-8E3E-6AE3AEBFCE72}"/>
              </a:ext>
            </a:extLst>
          </p:cNvPr>
          <p:cNvSpPr>
            <a:spLocks noGrp="1"/>
          </p:cNvSpPr>
          <p:nvPr>
            <p:ph type="title"/>
          </p:nvPr>
        </p:nvSpPr>
        <p:spPr>
          <a:xfrm>
            <a:off x="680321" y="2063262"/>
            <a:ext cx="3739279" cy="2661052"/>
          </a:xfrm>
        </p:spPr>
        <p:txBody>
          <a:bodyPr>
            <a:normAutofit/>
          </a:bodyPr>
          <a:lstStyle/>
          <a:p>
            <a:pPr algn="r"/>
            <a:r>
              <a:rPr lang="en-US" sz="4400">
                <a:solidFill>
                  <a:srgbClr val="FFFFFF"/>
                </a:solidFill>
                <a:latin typeface="Söhne"/>
              </a:rPr>
              <a:t>C</a:t>
            </a:r>
            <a:r>
              <a:rPr lang="en-US" sz="4400" b="0" i="0">
                <a:solidFill>
                  <a:srgbClr val="FFFFFF"/>
                </a:solidFill>
                <a:effectLst/>
                <a:latin typeface="Söhne"/>
              </a:rPr>
              <a:t>hallenges of IOT</a:t>
            </a:r>
            <a:endParaRPr lang="en-US" sz="4400">
              <a:solidFill>
                <a:srgbClr val="FFFFFF"/>
              </a:solidFill>
            </a:endParaRPr>
          </a:p>
        </p:txBody>
      </p:sp>
      <p:sp>
        <p:nvSpPr>
          <p:cNvPr id="10" name="Content Placeholder 9">
            <a:extLst>
              <a:ext uri="{FF2B5EF4-FFF2-40B4-BE49-F238E27FC236}">
                <a16:creationId xmlns:a16="http://schemas.microsoft.com/office/drawing/2014/main" id="{0075F773-45AB-4ECA-AB6A-E6A48FF767CD}"/>
              </a:ext>
            </a:extLst>
          </p:cNvPr>
          <p:cNvSpPr>
            <a:spLocks noGrp="1"/>
          </p:cNvSpPr>
          <p:nvPr>
            <p:ph idx="1"/>
          </p:nvPr>
        </p:nvSpPr>
        <p:spPr>
          <a:xfrm>
            <a:off x="5287995" y="661106"/>
            <a:ext cx="6257362" cy="5503101"/>
          </a:xfrm>
        </p:spPr>
        <p:txBody>
          <a:bodyPr anchor="ctr">
            <a:normAutofit lnSpcReduction="10000"/>
          </a:bodyPr>
          <a:lstStyle/>
          <a:p>
            <a:endParaRPr lang="en-US" sz="2000" b="0" i="1" dirty="0">
              <a:solidFill>
                <a:srgbClr val="FFFFFF"/>
              </a:solidFill>
              <a:effectLst/>
              <a:latin typeface="Söhne"/>
            </a:endParaRPr>
          </a:p>
          <a:p>
            <a:endParaRPr lang="en-US" sz="2000" b="0" i="1" dirty="0">
              <a:solidFill>
                <a:srgbClr val="FFFFFF"/>
              </a:solidFill>
              <a:effectLst/>
              <a:latin typeface="Söhne"/>
            </a:endParaRPr>
          </a:p>
          <a:p>
            <a:r>
              <a:rPr lang="en-US" sz="2000" b="0" i="1" dirty="0">
                <a:solidFill>
                  <a:srgbClr val="FFFFFF"/>
                </a:solidFill>
                <a:effectLst/>
                <a:latin typeface="Söhne"/>
              </a:rPr>
              <a:t>Security</a:t>
            </a:r>
            <a:r>
              <a:rPr lang="en-US" sz="2000" b="0" i="0" dirty="0">
                <a:solidFill>
                  <a:srgbClr val="FFFFFF"/>
                </a:solidFill>
                <a:effectLst/>
                <a:latin typeface="Söhne"/>
              </a:rPr>
              <a:t>: IoT devices are vulnerable to cyber-attacks and data breaches, which can compromise sensitive information and cause damage to the devices themselves.</a:t>
            </a:r>
          </a:p>
          <a:p>
            <a:r>
              <a:rPr lang="en-US" sz="2000" b="0" i="1" dirty="0">
                <a:solidFill>
                  <a:srgbClr val="FFFFFF"/>
                </a:solidFill>
                <a:effectLst/>
                <a:latin typeface="Söhne"/>
              </a:rPr>
              <a:t>Privacy</a:t>
            </a:r>
            <a:r>
              <a:rPr lang="en-US" sz="2000" b="0" i="0" dirty="0">
                <a:solidFill>
                  <a:srgbClr val="FFFFFF"/>
                </a:solidFill>
                <a:effectLst/>
                <a:latin typeface="Söhne"/>
              </a:rPr>
              <a:t>: IoT devices collect a lot of personal data, raising concerns about how this data is being used and who has access to it.</a:t>
            </a:r>
          </a:p>
          <a:p>
            <a:r>
              <a:rPr lang="en-US" sz="2000" b="0" i="1" dirty="0">
                <a:solidFill>
                  <a:srgbClr val="FFFFFF"/>
                </a:solidFill>
                <a:effectLst/>
                <a:latin typeface="Söhne"/>
              </a:rPr>
              <a:t>Interoperability</a:t>
            </a:r>
            <a:r>
              <a:rPr lang="en-US" sz="2000" b="0" i="0" dirty="0">
                <a:solidFill>
                  <a:srgbClr val="FFFFFF"/>
                </a:solidFill>
                <a:effectLst/>
                <a:latin typeface="Söhne"/>
              </a:rPr>
              <a:t>: It can be difficult to ensure that all IoT devices can communicate with each other effectively, which can create compatibility issues.</a:t>
            </a:r>
          </a:p>
          <a:p>
            <a:r>
              <a:rPr lang="en-US" sz="2000" i="1" dirty="0">
                <a:solidFill>
                  <a:srgbClr val="FFFFFF"/>
                </a:solidFill>
                <a:effectLst/>
                <a:latin typeface="Söhne"/>
              </a:rPr>
              <a:t>Scalability</a:t>
            </a:r>
            <a:r>
              <a:rPr lang="en-US" sz="2000" b="0" i="0" dirty="0">
                <a:solidFill>
                  <a:srgbClr val="FFFFFF"/>
                </a:solidFill>
                <a:effectLst/>
                <a:latin typeface="Söhne"/>
              </a:rPr>
              <a:t>: As the number of connected devices increases, so does the amount of data being generated, which can put a strain on existing networks and infrastructure.</a:t>
            </a:r>
          </a:p>
          <a:p>
            <a:r>
              <a:rPr lang="en-US" sz="2000" b="0" i="1" dirty="0">
                <a:solidFill>
                  <a:srgbClr val="FFFFFF"/>
                </a:solidFill>
                <a:effectLst/>
                <a:latin typeface="Söhne"/>
              </a:rPr>
              <a:t>Standardization</a:t>
            </a:r>
            <a:r>
              <a:rPr lang="en-US" sz="2000" b="0" i="0" dirty="0">
                <a:solidFill>
                  <a:srgbClr val="FFFFFF"/>
                </a:solidFill>
                <a:effectLst/>
                <a:latin typeface="Söhne"/>
              </a:rPr>
              <a:t>: There is a lack of standardization in the IoT industry, making it difficult for companies to develop interoperable devices and services.</a:t>
            </a:r>
          </a:p>
          <a:p>
            <a:endParaRPr lang="en-US" sz="2000" b="0" i="0" dirty="0">
              <a:solidFill>
                <a:srgbClr val="FFFFFF"/>
              </a:solidFill>
              <a:effectLst/>
              <a:latin typeface="Söhne"/>
            </a:endParaRPr>
          </a:p>
          <a:p>
            <a:endParaRPr lang="en-US" sz="2000" b="0" i="0" dirty="0">
              <a:solidFill>
                <a:srgbClr val="FFFFFF"/>
              </a:solidFill>
              <a:effectLst/>
              <a:latin typeface="Söhne"/>
            </a:endParaRPr>
          </a:p>
        </p:txBody>
      </p:sp>
    </p:spTree>
    <p:extLst>
      <p:ext uri="{BB962C8B-B14F-4D97-AF65-F5344CB8AC3E}">
        <p14:creationId xmlns:p14="http://schemas.microsoft.com/office/powerpoint/2010/main" val="28747873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3FAD-3CAC-A0C8-B0EF-7F02C57DD933}"/>
              </a:ext>
            </a:extLst>
          </p:cNvPr>
          <p:cNvSpPr>
            <a:spLocks noGrp="1"/>
          </p:cNvSpPr>
          <p:nvPr>
            <p:ph type="title"/>
          </p:nvPr>
        </p:nvSpPr>
        <p:spPr/>
        <p:txBody>
          <a:bodyPr/>
          <a:lstStyle/>
          <a:p>
            <a:r>
              <a:rPr lang="en-US" dirty="0"/>
              <a:t>More about IOT</a:t>
            </a:r>
          </a:p>
        </p:txBody>
      </p:sp>
      <p:pic>
        <p:nvPicPr>
          <p:cNvPr id="19" name="Internet of Things (IoT) _ What is IoT _ How it Works _ IoT Explained _ Edureka">
            <a:hlinkClick r:id="" action="ppaction://media"/>
            <a:extLst>
              <a:ext uri="{FF2B5EF4-FFF2-40B4-BE49-F238E27FC236}">
                <a16:creationId xmlns:a16="http://schemas.microsoft.com/office/drawing/2014/main" id="{66DC2B83-A2FB-5E61-3F8E-63CBC97886E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08335" y="2238326"/>
            <a:ext cx="7375330" cy="4148852"/>
          </a:xfrm>
        </p:spPr>
      </p:pic>
    </p:spTree>
    <p:extLst>
      <p:ext uri="{BB962C8B-B14F-4D97-AF65-F5344CB8AC3E}">
        <p14:creationId xmlns:p14="http://schemas.microsoft.com/office/powerpoint/2010/main" val="188185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317"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
                </p:tgtEl>
              </p:cMediaNode>
            </p:video>
            <p:seq concurrent="1" nextAc="seek">
              <p:cTn id="8" restart="whenNotActive" fill="hold" evtFilter="cancelBubble" nodeType="interactiveSeq">
                <p:stCondLst>
                  <p:cond evt="onClick" delay="0">
                    <p:tgtEl>
                      <p:spTgt spid="1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
                                        </p:tgtEl>
                                      </p:cBhvr>
                                    </p:cmd>
                                  </p:childTnLst>
                                </p:cTn>
                              </p:par>
                            </p:childTnLst>
                          </p:cTn>
                        </p:par>
                      </p:childTnLst>
                    </p:cTn>
                  </p:par>
                </p:childTnLst>
              </p:cTn>
              <p:nextCondLst>
                <p:cond evt="onClick" delay="0">
                  <p:tgtEl>
                    <p:spTgt spid="19"/>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C3E6C53-102E-4ACA-BCBB-3CC973B9948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17B2B42C-0777-4D6E-9432-535281803A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14" name="Picture 13">
            <a:extLst>
              <a:ext uri="{FF2B5EF4-FFF2-40B4-BE49-F238E27FC236}">
                <a16:creationId xmlns:a16="http://schemas.microsoft.com/office/drawing/2014/main" id="{EFEAAB60-93E2-4DC6-99AC-939637BCE8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16" name="Rectangle 15">
            <a:extLst>
              <a:ext uri="{FF2B5EF4-FFF2-40B4-BE49-F238E27FC236}">
                <a16:creationId xmlns:a16="http://schemas.microsoft.com/office/drawing/2014/main" id="{7EF5ECB8-D49C-48FB-A93E-88EB2FFDF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411B77A2-BD5C-432D-B52E-C12612C74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9">
            <a:extLst>
              <a:ext uri="{FF2B5EF4-FFF2-40B4-BE49-F238E27FC236}">
                <a16:creationId xmlns:a16="http://schemas.microsoft.com/office/drawing/2014/main" id="{B5C18694-F55B-41C0-ABF3-C1D971F99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E3E46CA8-7278-4BA3-AACE-235B5B3B53E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7F745660-1573-D30D-B610-DE8F5B89DBB1}"/>
              </a:ext>
            </a:extLst>
          </p:cNvPr>
          <p:cNvSpPr>
            <a:spLocks noGrp="1"/>
          </p:cNvSpPr>
          <p:nvPr>
            <p:ph type="title"/>
          </p:nvPr>
        </p:nvSpPr>
        <p:spPr>
          <a:xfrm>
            <a:off x="643467" y="643467"/>
            <a:ext cx="10905066" cy="3251878"/>
          </a:xfrm>
          <a:effectLst>
            <a:outerShdw blurRad="88900" dist="38100" dir="2700000" algn="tl" rotWithShape="0">
              <a:prstClr val="black">
                <a:alpha val="30000"/>
              </a:prstClr>
            </a:outerShdw>
          </a:effectLst>
        </p:spPr>
        <p:txBody>
          <a:bodyPr vert="horz" lIns="91440" tIns="45720" rIns="91440" bIns="45720" rtlCol="0" anchor="b">
            <a:normAutofit/>
          </a:bodyPr>
          <a:lstStyle/>
          <a:p>
            <a:pPr algn="ctr"/>
            <a:r>
              <a:rPr lang="en-US" sz="7200"/>
              <a:t>Thank You</a:t>
            </a:r>
          </a:p>
        </p:txBody>
      </p:sp>
      <p:sp>
        <p:nvSpPr>
          <p:cNvPr id="5" name="Text Placeholder 4">
            <a:extLst>
              <a:ext uri="{FF2B5EF4-FFF2-40B4-BE49-F238E27FC236}">
                <a16:creationId xmlns:a16="http://schemas.microsoft.com/office/drawing/2014/main" id="{B22505F4-A0A4-7264-7BDA-67737D984456}"/>
              </a:ext>
            </a:extLst>
          </p:cNvPr>
          <p:cNvSpPr>
            <a:spLocks noGrp="1"/>
          </p:cNvSpPr>
          <p:nvPr>
            <p:ph type="body" idx="1"/>
          </p:nvPr>
        </p:nvSpPr>
        <p:spPr>
          <a:xfrm>
            <a:off x="2023933" y="4233672"/>
            <a:ext cx="8144134" cy="1145829"/>
          </a:xfrm>
          <a:effectLst>
            <a:outerShdw blurRad="88900" dist="38100" dir="2700000" algn="tl" rotWithShape="0">
              <a:prstClr val="black">
                <a:alpha val="30000"/>
              </a:prstClr>
            </a:outerShdw>
          </a:effectLst>
        </p:spPr>
        <p:txBody>
          <a:bodyPr vert="horz" lIns="91440" tIns="45720" rIns="91440" bIns="45720" rtlCol="0">
            <a:normAutofit/>
          </a:bodyPr>
          <a:lstStyle/>
          <a:p>
            <a:pPr algn="ctr"/>
            <a:r>
              <a:rPr lang="en-US" sz="1600">
                <a:solidFill>
                  <a:schemeClr val="tx1"/>
                </a:solidFill>
              </a:rPr>
              <a:t>Reference: https://chat.openai.com/</a:t>
            </a:r>
          </a:p>
        </p:txBody>
      </p:sp>
    </p:spTree>
    <p:extLst>
      <p:ext uri="{BB962C8B-B14F-4D97-AF65-F5344CB8AC3E}">
        <p14:creationId xmlns:p14="http://schemas.microsoft.com/office/powerpoint/2010/main" val="30137083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82</TotalTime>
  <Words>493</Words>
  <Application>Microsoft Office PowerPoint</Application>
  <PresentationFormat>Widescreen</PresentationFormat>
  <Paragraphs>27</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Söhne</vt:lpstr>
      <vt:lpstr>Trebuchet MS</vt:lpstr>
      <vt:lpstr>Berlin</vt:lpstr>
      <vt:lpstr>Internet of Things</vt:lpstr>
      <vt:lpstr>What is IOT</vt:lpstr>
      <vt:lpstr>Uses of IOT</vt:lpstr>
      <vt:lpstr>Uses of IOT</vt:lpstr>
      <vt:lpstr>Challenges of IOT</vt:lpstr>
      <vt:lpstr>More about IOT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of Things</dc:title>
  <dc:creator>Kush Dhananjaya</dc:creator>
  <cp:lastModifiedBy>Kush Dhananjaya</cp:lastModifiedBy>
  <cp:revision>5</cp:revision>
  <dcterms:created xsi:type="dcterms:W3CDTF">2023-02-26T15:04:21Z</dcterms:created>
  <dcterms:modified xsi:type="dcterms:W3CDTF">2023-02-26T16:28:41Z</dcterms:modified>
</cp:coreProperties>
</file>

<file path=docProps/thumbnail.jpeg>
</file>